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Faites une liste de vos cours!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3287870" cy="2862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Le matin</a:t>
            </a:r>
          </a:p>
          <a:p>
            <a:r>
              <a:rPr lang="fr-FR" sz="3600" b="1" dirty="0" smtClean="0">
                <a:latin typeface="Kristen ITC" pitchFamily="66" charset="0"/>
              </a:rPr>
              <a:t>1</a:t>
            </a:r>
          </a:p>
          <a:p>
            <a:r>
              <a:rPr lang="fr-FR" sz="3600" b="1" dirty="0" smtClean="0">
                <a:latin typeface="Kristen ITC" pitchFamily="66" charset="0"/>
              </a:rPr>
              <a:t>2</a:t>
            </a:r>
          </a:p>
          <a:p>
            <a:r>
              <a:rPr lang="fr-FR" sz="3600" b="1" dirty="0" smtClean="0">
                <a:latin typeface="Kristen ITC" pitchFamily="66" charset="0"/>
              </a:rPr>
              <a:t>3</a:t>
            </a:r>
          </a:p>
          <a:p>
            <a:r>
              <a:rPr lang="fr-FR" sz="3600" b="1" dirty="0">
                <a:latin typeface="Kristen ITC" pitchFamily="66" charset="0"/>
              </a:rPr>
              <a:t>4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5334000" y="1479165"/>
            <a:ext cx="3276600" cy="2862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L’après-midi</a:t>
            </a:r>
          </a:p>
          <a:p>
            <a:r>
              <a:rPr lang="fr-FR" sz="3600" b="1" dirty="0" smtClean="0">
                <a:latin typeface="Kristen ITC" pitchFamily="66" charset="0"/>
              </a:rPr>
              <a:t>6</a:t>
            </a:r>
          </a:p>
          <a:p>
            <a:r>
              <a:rPr lang="fr-FR" sz="3600" b="1" dirty="0" smtClean="0">
                <a:latin typeface="Kristen ITC" pitchFamily="66" charset="0"/>
              </a:rPr>
              <a:t>7</a:t>
            </a:r>
          </a:p>
          <a:p>
            <a:r>
              <a:rPr lang="fr-FR" sz="3600" b="1" dirty="0" smtClean="0">
                <a:latin typeface="Kristen ITC" pitchFamily="66" charset="0"/>
              </a:rPr>
              <a:t>8</a:t>
            </a:r>
          </a:p>
          <a:p>
            <a:r>
              <a:rPr lang="fr-FR" sz="3600" b="1" dirty="0">
                <a:latin typeface="Kristen ITC" pitchFamily="66" charset="0"/>
              </a:rPr>
              <a:t>9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Comment est ton cours de maths?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(C’est…)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1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Quelle </a:t>
            </a:r>
            <a:r>
              <a:rPr lang="fr-FR" sz="3600" b="1" dirty="0" smtClean="0">
                <a:latin typeface="Kristen ITC" pitchFamily="66" charset="0"/>
              </a:rPr>
              <a:t>est ta matière préférée?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(Ma </a:t>
            </a:r>
            <a:r>
              <a:rPr lang="fr-FR" sz="3600" b="1" smtClean="0">
                <a:latin typeface="Kristen ITC" pitchFamily="66" charset="0"/>
              </a:rPr>
              <a:t>matière préférée, c’est…)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67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quels cours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smtClean="0">
                <a:solidFill>
                  <a:srgbClr val="FFFF00"/>
                </a:solidFill>
                <a:latin typeface="Kristen ITC" pitchFamily="66" charset="0"/>
              </a:rPr>
              <a:t>le matin</a:t>
            </a:r>
            <a:r>
              <a:rPr lang="fr-FR" sz="3600" b="1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(Le matin,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quels cours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smtClean="0">
                <a:solidFill>
                  <a:srgbClr val="FFFF00"/>
                </a:solidFill>
                <a:latin typeface="Kristen ITC" pitchFamily="66" charset="0"/>
              </a:rPr>
              <a:t>l’après-midi</a:t>
            </a:r>
            <a:r>
              <a:rPr lang="fr-FR" sz="3600" b="1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(L’après-midi,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0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 </a:t>
            </a:r>
            <a:r>
              <a:rPr lang="fr-FR" sz="3600" b="1" u="sng" dirty="0">
                <a:latin typeface="Kristen ITC" pitchFamily="66" charset="0"/>
              </a:rPr>
              <a:t>cours</a:t>
            </a:r>
            <a:r>
              <a:rPr lang="fr-FR" sz="3600" b="1" dirty="0">
                <a:latin typeface="Kristen ITC" pitchFamily="66" charset="0"/>
              </a:rPr>
              <a:t> </a:t>
            </a:r>
            <a:r>
              <a:rPr lang="fr-FR" sz="3600" b="1" dirty="0">
                <a:solidFill>
                  <a:srgbClr val="FFFF00"/>
                </a:solidFill>
                <a:latin typeface="Kristen ITC" pitchFamily="66" charset="0"/>
              </a:rPr>
              <a:t>aujourd’hui</a:t>
            </a:r>
            <a:r>
              <a:rPr lang="fr-FR" sz="3600" b="1" dirty="0">
                <a:latin typeface="Kristen ITC" pitchFamily="66" charset="0"/>
              </a:rPr>
              <a:t> à neuf </a:t>
            </a:r>
            <a:r>
              <a:rPr lang="fr-FR" sz="3600" b="1" dirty="0" smtClean="0">
                <a:latin typeface="Kristen ITC" pitchFamily="66" charset="0"/>
              </a:rPr>
              <a:t>heures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>
                <a:latin typeface="Kristen ITC" pitchFamily="66" charset="0"/>
              </a:rPr>
              <a:t>(</a:t>
            </a:r>
            <a:r>
              <a:rPr lang="fr-FR" sz="3600" b="1" dirty="0" smtClean="0">
                <a:latin typeface="Kristen ITC" pitchFamily="66" charset="0"/>
              </a:rPr>
              <a:t>Aujourd’hui, </a:t>
            </a:r>
            <a:r>
              <a:rPr lang="fr-FR" sz="3600" b="1" dirty="0">
                <a:latin typeface="Kristen ITC" pitchFamily="66" charset="0"/>
              </a:rPr>
              <a:t>à </a:t>
            </a:r>
            <a:r>
              <a:rPr lang="fr-FR" sz="3600" b="1" dirty="0" smtClean="0">
                <a:latin typeface="Kristen ITC" pitchFamily="66" charset="0"/>
              </a:rPr>
              <a:t>neuf heures,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8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 </a:t>
            </a:r>
            <a:r>
              <a:rPr lang="fr-FR" sz="3600" b="1" u="sng" dirty="0">
                <a:latin typeface="Kristen ITC" pitchFamily="66" charset="0"/>
              </a:rPr>
              <a:t>cours</a:t>
            </a:r>
            <a:r>
              <a:rPr lang="fr-FR" sz="3600" b="1" dirty="0">
                <a:latin typeface="Kristen ITC" pitchFamily="66" charset="0"/>
              </a:rPr>
              <a:t> </a:t>
            </a:r>
            <a:r>
              <a:rPr lang="fr-FR" sz="3600" b="1" dirty="0">
                <a:solidFill>
                  <a:srgbClr val="FFFF00"/>
                </a:solidFill>
                <a:latin typeface="Kristen ITC" pitchFamily="66" charset="0"/>
              </a:rPr>
              <a:t>aujourd’hui</a:t>
            </a:r>
            <a:r>
              <a:rPr lang="fr-FR" sz="3600" b="1" dirty="0">
                <a:latin typeface="Kristen ITC" pitchFamily="66" charset="0"/>
              </a:rPr>
              <a:t> à dix </a:t>
            </a:r>
            <a:r>
              <a:rPr lang="fr-FR" sz="3600" b="1" dirty="0" smtClean="0">
                <a:latin typeface="Kristen ITC" pitchFamily="66" charset="0"/>
              </a:rPr>
              <a:t>heures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>
                <a:latin typeface="Kristen ITC" pitchFamily="66" charset="0"/>
              </a:rPr>
              <a:t>(Aujourd’hui à </a:t>
            </a:r>
            <a:r>
              <a:rPr lang="fr-FR" sz="3600" b="1" dirty="0" smtClean="0">
                <a:latin typeface="Kristen ITC" pitchFamily="66" charset="0"/>
              </a:rPr>
              <a:t>dix heures,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8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 </a:t>
            </a:r>
            <a:r>
              <a:rPr lang="fr-FR" sz="3600" b="1" u="sng" dirty="0">
                <a:latin typeface="Kristen ITC" pitchFamily="66" charset="0"/>
              </a:rPr>
              <a:t>cours</a:t>
            </a:r>
            <a:r>
              <a:rPr lang="fr-FR" sz="3600" b="1" dirty="0">
                <a:latin typeface="Kristen ITC" pitchFamily="66" charset="0"/>
              </a:rPr>
              <a:t> </a:t>
            </a:r>
            <a:r>
              <a:rPr lang="fr-FR" sz="3600" b="1" dirty="0" smtClean="0">
                <a:solidFill>
                  <a:srgbClr val="FFFF00"/>
                </a:solidFill>
                <a:latin typeface="Kristen ITC" pitchFamily="66" charset="0"/>
              </a:rPr>
              <a:t>aujourd’hui</a:t>
            </a:r>
            <a:r>
              <a:rPr lang="fr-FR" sz="3600" b="1" dirty="0" smtClean="0">
                <a:latin typeface="Kristen ITC" pitchFamily="66" charset="0"/>
              </a:rPr>
              <a:t> à deux heures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(Aujourd’hui à deux heures,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8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 </a:t>
            </a:r>
            <a:r>
              <a:rPr lang="fr-FR" sz="3600" b="1" u="sng" dirty="0">
                <a:latin typeface="Kristen ITC" pitchFamily="66" charset="0"/>
              </a:rPr>
              <a:t>cours</a:t>
            </a:r>
            <a:r>
              <a:rPr lang="fr-FR" sz="3600" b="1" dirty="0">
                <a:latin typeface="Kristen ITC" pitchFamily="66" charset="0"/>
              </a:rPr>
              <a:t> </a:t>
            </a:r>
            <a:r>
              <a:rPr lang="fr-FR" sz="3600" b="1" dirty="0">
                <a:solidFill>
                  <a:srgbClr val="FFFF00"/>
                </a:solidFill>
                <a:latin typeface="Kristen ITC" pitchFamily="66" charset="0"/>
              </a:rPr>
              <a:t>demain</a:t>
            </a:r>
            <a:r>
              <a:rPr lang="fr-FR" sz="3600" b="1" dirty="0">
                <a:latin typeface="Kristen ITC" pitchFamily="66" charset="0"/>
              </a:rPr>
              <a:t> à deux heures?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(A deux heures demain,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08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as </a:t>
            </a:r>
            <a:r>
              <a:rPr lang="fr-FR" sz="3600" b="1" u="sng" dirty="0" smtClean="0">
                <a:latin typeface="Kristen ITC" pitchFamily="66" charset="0"/>
              </a:rPr>
              <a:t>quel </a:t>
            </a:r>
            <a:r>
              <a:rPr lang="fr-FR" sz="3600" b="1" u="sng" dirty="0">
                <a:latin typeface="Kristen ITC" pitchFamily="66" charset="0"/>
              </a:rPr>
              <a:t>cours</a:t>
            </a:r>
            <a:r>
              <a:rPr lang="fr-FR" sz="3600" b="1" dirty="0">
                <a:latin typeface="Kristen ITC" pitchFamily="66" charset="0"/>
              </a:rPr>
              <a:t> </a:t>
            </a:r>
            <a:r>
              <a:rPr lang="fr-FR" sz="3600" b="1" dirty="0">
                <a:solidFill>
                  <a:srgbClr val="FFFF00"/>
                </a:solidFill>
                <a:latin typeface="Kristen ITC" pitchFamily="66" charset="0"/>
              </a:rPr>
              <a:t>demain</a:t>
            </a:r>
            <a:r>
              <a:rPr lang="fr-FR" sz="3600" b="1" dirty="0">
                <a:latin typeface="Kristen ITC" pitchFamily="66" charset="0"/>
              </a:rPr>
              <a:t> à neuf heures?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(Demain, à neuf heures, j’ai…)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Demandez à un partenaire…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972373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u="sng" dirty="0" smtClean="0">
                <a:latin typeface="Kristen ITC" pitchFamily="66" charset="0"/>
              </a:rPr>
              <a:t>Quels jours</a:t>
            </a:r>
            <a:r>
              <a:rPr lang="fr-FR" sz="3600" b="1" dirty="0" smtClean="0">
                <a:latin typeface="Kristen ITC" pitchFamily="66" charset="0"/>
              </a:rPr>
              <a:t> est-ce que tu as </a:t>
            </a:r>
            <a:r>
              <a:rPr lang="fr-FR" sz="3600" b="1" dirty="0" smtClean="0">
                <a:solidFill>
                  <a:srgbClr val="FFFF00"/>
                </a:solidFill>
                <a:latin typeface="Kristen ITC" pitchFamily="66" charset="0"/>
              </a:rPr>
              <a:t>ton</a:t>
            </a:r>
            <a:r>
              <a:rPr lang="fr-FR" sz="3600" b="1" dirty="0" smtClean="0">
                <a:latin typeface="Kristen ITC" pitchFamily="66" charset="0"/>
              </a:rPr>
              <a:t> cours de maths?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648200"/>
            <a:ext cx="846947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(J’ai mon cours de maths les jours A, B, et C)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228</Words>
  <Application>Microsoft Office PowerPoint</Application>
  <PresentationFormat>On-screen Show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2014-04-03T10:53:39Z</dcterms:modified>
</cp:coreProperties>
</file>